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275" r:id="rId6"/>
    <p:sldId id="277" r:id="rId7"/>
    <p:sldId id="278" r:id="rId8"/>
    <p:sldId id="279" r:id="rId9"/>
    <p:sldId id="28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27T12:19:43.624" idx="1">
    <p:pos x="10" y="10"/>
    <p:text>e</p:text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37" y="133712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寶貝主，牽我手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precious lord, take my hand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76177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寶貝主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牽我手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Po-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 Khan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助我站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導我行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Chan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Precious Lord, take my hand,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lead me on, help me stand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723013"/>
            <a:ext cx="7160844" cy="61349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我疲倦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我憂煩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Goa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iu-hoan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我軟弱</a:t>
            </a:r>
            <a:r>
              <a:rPr lang="en-PH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Goa loan-</a:t>
            </a:r>
            <a:r>
              <a:rPr lang="en-US" sz="3500" b="1" dirty="0" err="1">
                <a:latin typeface="Candara" panose="020E0502030303020204" pitchFamily="34" charset="0"/>
              </a:rPr>
              <a:t>jiok</a:t>
            </a:r>
            <a:r>
              <a:rPr lang="en-US" sz="3500" b="1" dirty="0">
                <a:latin typeface="Candara" panose="020E0502030303020204" pitchFamily="34" charset="0"/>
              </a:rPr>
              <a:t>;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 am tired, I am weak,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 am worn;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76177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經風暴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過黑夜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po,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am-mi,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導我行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進光明</a:t>
            </a:r>
            <a:r>
              <a:rPr lang="en-PH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Chin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Thru the storm, thru the night,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Lead me on to the light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3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7321"/>
            <a:ext cx="7373495" cy="62306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寶貝主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牽我手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 Khan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到天庭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Kau </a:t>
            </a:r>
            <a:r>
              <a:rPr lang="en-US" sz="3500" b="1" dirty="0" err="1">
                <a:latin typeface="Candara" panose="020E0502030303020204" pitchFamily="34" charset="0"/>
              </a:rPr>
              <a:t>thian-teng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Take my hand, precious Lord,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Lead me home.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90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76177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我道路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漸淒涼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Goa to-lo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chhe-liong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主臨近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慰憂傷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lim-kun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  Ui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iu-siong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When my way grows drear,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Precious Lord, linger near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686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723013"/>
            <a:ext cx="7160844" cy="61349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我生命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在主手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seng-beng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掌握中</a:t>
            </a:r>
            <a:r>
              <a:rPr lang="en-PH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Chiang-</a:t>
            </a:r>
            <a:r>
              <a:rPr lang="en-US" sz="3500" b="1" dirty="0" err="1">
                <a:latin typeface="Candara" panose="020E0502030303020204" pitchFamily="34" charset="0"/>
              </a:rPr>
              <a:t>ak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tiong</a:t>
            </a:r>
            <a:r>
              <a:rPr lang="en-US" sz="3500" b="1" dirty="0">
                <a:latin typeface="Candara" panose="020E0502030303020204" pitchFamily="34" charset="0"/>
              </a:rPr>
              <a:t>;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When my life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Is almost gone;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812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76177"/>
            <a:ext cx="7447923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我呼求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我祈禱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Goa  ho-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 Goa  ki- to,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扶持我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免跌倒</a:t>
            </a:r>
            <a:r>
              <a:rPr lang="en-PH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Hu-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goa,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poah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-to;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Hear my cry, hear my call,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Hold my hand lest I fall 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451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27321"/>
            <a:ext cx="7373495" cy="62306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寶貝主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牽我手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Chu, Khan goa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常引導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Siong</a:t>
            </a:r>
            <a:r>
              <a:rPr lang="en-US" sz="3500" b="1" dirty="0">
                <a:latin typeface="Candara" panose="020E0502030303020204" pitchFamily="34" charset="0"/>
              </a:rPr>
              <a:t> in-</a:t>
            </a:r>
            <a:r>
              <a:rPr lang="en-US" sz="3500" b="1" dirty="0" err="1">
                <a:latin typeface="Candara" panose="020E0502030303020204" pitchFamily="34" charset="0"/>
              </a:rPr>
              <a:t>chhoa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Take my hand, precious Lord,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Lead me home.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33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1759</TotalTime>
  <Words>326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Arial</vt:lpstr>
      <vt:lpstr>Candara</vt:lpstr>
      <vt:lpstr>Tw Cen MT</vt:lpstr>
      <vt:lpstr>Circuit</vt:lpstr>
      <vt:lpstr>寶貝主，牽我手 precious lord, take my hand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216</cp:revision>
  <dcterms:created xsi:type="dcterms:W3CDTF">2020-01-10T06:25:13Z</dcterms:created>
  <dcterms:modified xsi:type="dcterms:W3CDTF">2021-09-21T04:54:20Z</dcterms:modified>
</cp:coreProperties>
</file>